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</p:sldIdLst>
  <p:sldSz cx="9906000" cy="6858000" type="A4"/>
  <p:notesSz cx="6792913" cy="99250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11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609ABD-D67B-4506-A753-B492793D9853}" type="datetimeFigureOut">
              <a:rPr lang="zh-TW" altLang="en-US" smtClean="0"/>
              <a:t>2023/3/9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76313" y="1239838"/>
            <a:ext cx="4840287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292" y="4776431"/>
            <a:ext cx="543433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AD6819-AD25-41B8-AB93-AA56C6B75A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2957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6296-B611-4EA6-A71C-AD5598EB35D5}" type="datetimeFigureOut">
              <a:rPr lang="zh-TW" altLang="en-US" smtClean="0"/>
              <a:t>2023/3/9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28D4A-E666-418B-B387-F7073660B8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1100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6296-B611-4EA6-A71C-AD5598EB35D5}" type="datetimeFigureOut">
              <a:rPr lang="zh-TW" altLang="en-US" smtClean="0"/>
              <a:t>2023/3/9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28D4A-E666-418B-B387-F7073660B8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5438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6296-B611-4EA6-A71C-AD5598EB35D5}" type="datetimeFigureOut">
              <a:rPr lang="zh-TW" altLang="en-US" smtClean="0"/>
              <a:t>2023/3/9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28D4A-E666-418B-B387-F7073660B8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3718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6296-B611-4EA6-A71C-AD5598EB35D5}" type="datetimeFigureOut">
              <a:rPr lang="zh-TW" altLang="en-US" smtClean="0"/>
              <a:t>2023/3/9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28D4A-E666-418B-B387-F7073660B8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2803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6296-B611-4EA6-A71C-AD5598EB35D5}" type="datetimeFigureOut">
              <a:rPr lang="zh-TW" altLang="en-US" smtClean="0"/>
              <a:t>2023/3/9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28D4A-E666-418B-B387-F7073660B8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484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6296-B611-4EA6-A71C-AD5598EB35D5}" type="datetimeFigureOut">
              <a:rPr lang="zh-TW" altLang="en-US" smtClean="0"/>
              <a:t>2023/3/9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28D4A-E666-418B-B387-F7073660B8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7888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6296-B611-4EA6-A71C-AD5598EB35D5}" type="datetimeFigureOut">
              <a:rPr lang="zh-TW" altLang="en-US" smtClean="0"/>
              <a:t>2023/3/9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28D4A-E666-418B-B387-F7073660B8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140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6296-B611-4EA6-A71C-AD5598EB35D5}" type="datetimeFigureOut">
              <a:rPr lang="zh-TW" altLang="en-US" smtClean="0"/>
              <a:t>2023/3/9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28D4A-E666-418B-B387-F7073660B8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3317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6296-B611-4EA6-A71C-AD5598EB35D5}" type="datetimeFigureOut">
              <a:rPr lang="zh-TW" altLang="en-US" smtClean="0"/>
              <a:t>2023/3/9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28D4A-E666-418B-B387-F7073660B8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2552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6296-B611-4EA6-A71C-AD5598EB35D5}" type="datetimeFigureOut">
              <a:rPr lang="zh-TW" altLang="en-US" smtClean="0"/>
              <a:t>2023/3/9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28D4A-E666-418B-B387-F7073660B8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8995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6296-B611-4EA6-A71C-AD5598EB35D5}" type="datetimeFigureOut">
              <a:rPr lang="zh-TW" altLang="en-US" smtClean="0"/>
              <a:t>2023/3/9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28D4A-E666-418B-B387-F7073660B8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3440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96296-B611-4EA6-A71C-AD5598EB35D5}" type="datetimeFigureOut">
              <a:rPr lang="zh-TW" altLang="en-US" smtClean="0"/>
              <a:t>2023/3/9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28D4A-E666-418B-B387-F7073660B8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3663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660A2836-B722-4FA8-88FD-63C23ABFC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678" y="113837"/>
            <a:ext cx="7830643" cy="663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999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67384F5F-0B06-4938-B06A-962A9DC6A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070" y="132890"/>
            <a:ext cx="4115374" cy="6592220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CBDBE695-AE1C-43A8-B228-9B89CB801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4561" y="132890"/>
            <a:ext cx="4105848" cy="659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245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1F8CE3C9-69A4-44CF-BF46-4BA64EB3C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306" y="123363"/>
            <a:ext cx="4124901" cy="6611273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BE31D49B-0E55-45DF-AAF0-FCA05B518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4976" y="128126"/>
            <a:ext cx="4115374" cy="660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906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3FFF9AB8-73B2-4700-B4C5-8513573063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352" y="137653"/>
            <a:ext cx="4096322" cy="6582694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EB23B1E7-5AD8-41B1-9B2A-5A9C28D8E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1328" y="137653"/>
            <a:ext cx="4096322" cy="657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539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4A95D355-D83B-476B-B4B7-AB3A86B344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26" y="132890"/>
            <a:ext cx="4115374" cy="6592220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7772D5A3-7C14-4F22-9AEB-37BC952A1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1802" y="142416"/>
            <a:ext cx="4124901" cy="657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286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807777CD-0244-4F2A-96EE-9882762A1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352" y="137653"/>
            <a:ext cx="4096322" cy="6582694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1F70632C-3036-4790-BA39-ACE709E136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0853" y="137653"/>
            <a:ext cx="4086795" cy="660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026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FD0D20D2-FC42-4EBC-A83E-C111BD044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474" y="137653"/>
            <a:ext cx="4096322" cy="6582694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391E47BE-3DFF-4878-91FA-C7A62E9DDC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1206" y="137653"/>
            <a:ext cx="4067743" cy="659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8169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1D956D6C-3562-42DC-A57D-8A3294270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771" y="128127"/>
            <a:ext cx="4105848" cy="6601746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81F65D07-3C3E-4157-8837-681A05369A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6381" y="147179"/>
            <a:ext cx="4105848" cy="658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358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ACB6E38A-F021-48B5-BA58-585DA215F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076" y="284833"/>
            <a:ext cx="4105848" cy="6573167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B22ED324-02D1-4757-9798-574F2EA81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3686" y="284833"/>
            <a:ext cx="4115374" cy="659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2749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2C6E71C6-F503-4CB7-8BDA-76088AD0A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650" y="123363"/>
            <a:ext cx="4105848" cy="6611273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AC151EC8-D03B-481F-B401-35CED11434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6502" y="137652"/>
            <a:ext cx="4105848" cy="658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8946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5EE6ED6C-A6C5-4900-B75C-148359597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650" y="123363"/>
            <a:ext cx="4105848" cy="6611273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619597BE-4BB2-4F5E-9C37-98C5C9DC2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6502" y="123362"/>
            <a:ext cx="4105848" cy="661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498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0D32F8A7-800F-44C9-BD01-02DBE1208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281" y="137653"/>
            <a:ext cx="4096322" cy="6582694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EABF135F-5AE2-4A17-8538-E9111D388D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4398" y="137653"/>
            <a:ext cx="4105848" cy="658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5653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0A419FB3-12C7-4669-99BE-8E1169A7D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771" y="118600"/>
            <a:ext cx="4105848" cy="6620799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692E86D1-617E-4283-AE3A-CB2D28C79B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6383" y="118600"/>
            <a:ext cx="4086795" cy="660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1219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5A3851B0-EAE3-4663-81D4-4A6DC2FD3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771" y="128127"/>
            <a:ext cx="4105848" cy="6601746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A6054DA1-B4F7-4B65-BFE3-ECB3728863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2" y="128127"/>
            <a:ext cx="4067743" cy="661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9625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ECEBA7F5-3EAA-45E3-B8B7-95542BB83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481" y="118600"/>
            <a:ext cx="4134427" cy="6620799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066A0B09-B6B8-4925-A860-6221A19CA6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1618" y="118600"/>
            <a:ext cx="4124901" cy="662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2465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5BC309ED-174A-4398-97BF-734224EF4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367" y="113837"/>
            <a:ext cx="4124901" cy="6630325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FAD9D882-CC64-4457-811D-4ADC1BAAB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5785" y="142416"/>
            <a:ext cx="4105848" cy="660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4067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AF83EBA1-D1B2-404C-A4A3-3C9493A3F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245" y="113837"/>
            <a:ext cx="4124901" cy="663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920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CF096CB3-3C43-46A4-A958-2ADA3D3D8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306" y="142829"/>
            <a:ext cx="4086795" cy="6592220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FF583F7F-9FF2-4062-BEF9-652AE49B4B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6793" y="132890"/>
            <a:ext cx="4124901" cy="659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099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C8397CDD-EEDE-46F3-B0E9-BBE01B63D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711" y="128127"/>
            <a:ext cx="4105848" cy="6601746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05BCDC79-9AC9-4C25-9523-9FCD441C02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6443" y="137653"/>
            <a:ext cx="4115374" cy="659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420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57E27E01-E4D1-42B9-96F3-2AE1DB456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832" y="142416"/>
            <a:ext cx="4105848" cy="6573167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975B5846-B2A1-405F-9F63-F7C4D4E06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9452" y="132889"/>
            <a:ext cx="4124901" cy="658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312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217C302C-99B1-4626-9360-0BA5E275D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833" y="123363"/>
            <a:ext cx="4105848" cy="6611273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42052852-4C81-4C45-9F95-D1A2707CBE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7740" y="123363"/>
            <a:ext cx="4134427" cy="659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551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C4AE2E89-5B58-42C4-B1A9-1FE83A6B9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306" y="142416"/>
            <a:ext cx="4124901" cy="6573167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BBFF650A-A853-4DAF-93CA-F4BC160FAA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6795" y="142416"/>
            <a:ext cx="4096322" cy="663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15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4F284057-38E2-475A-911B-9A53BE7BE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419" y="137653"/>
            <a:ext cx="4086795" cy="6582694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0BECB9D8-3DA5-49F5-AD2A-D703F0121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5788" y="137653"/>
            <a:ext cx="4086795" cy="658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58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53811EE9-5D4A-430F-ABCA-D97E16A9A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420" y="132890"/>
            <a:ext cx="4134427" cy="6592220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A09F6F7D-FE9A-4EAA-AF2D-78E5484788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4174" y="132890"/>
            <a:ext cx="4105848" cy="660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5032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</TotalTime>
  <Words>0</Words>
  <Application>Microsoft Office PowerPoint</Application>
  <PresentationFormat>A4 紙張 (210x297 公釐)</PresentationFormat>
  <Paragraphs>0</Paragraphs>
  <Slides>24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29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W1111</dc:creator>
  <cp:lastModifiedBy>W1111</cp:lastModifiedBy>
  <cp:revision>3</cp:revision>
  <cp:lastPrinted>2023-03-09T01:42:57Z</cp:lastPrinted>
  <dcterms:created xsi:type="dcterms:W3CDTF">2023-03-09T01:12:58Z</dcterms:created>
  <dcterms:modified xsi:type="dcterms:W3CDTF">2023-03-09T01:42:59Z</dcterms:modified>
</cp:coreProperties>
</file>